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61" r:id="rId4"/>
    <p:sldId id="256" r:id="rId5"/>
    <p:sldId id="287" r:id="rId6"/>
    <p:sldId id="284" r:id="rId7"/>
    <p:sldId id="285" r:id="rId8"/>
    <p:sldId id="282" r:id="rId9"/>
    <p:sldId id="272" r:id="rId10"/>
    <p:sldId id="274" r:id="rId11"/>
    <p:sldId id="283" r:id="rId12"/>
    <p:sldId id="288" r:id="rId13"/>
    <p:sldId id="280" r:id="rId14"/>
    <p:sldId id="281" r:id="rId15"/>
    <p:sldId id="289" r:id="rId16"/>
    <p:sldId id="290" r:id="rId17"/>
    <p:sldId id="29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8D3F2D-384E-47A1-9A48-832193A6C91D}" v="8" dt="2021-12-04T11:07:34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8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2FE5F-D82A-4E72-BFB9-480BF8700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160F09-2588-4075-8EF1-6FB9A98EA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7AC19-6F03-4D70-8090-F5AB494B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32ECE-7DF9-46AF-87B6-92A39BC4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46C57-C4E8-4BFD-8592-B4F2FA37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5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175A9-4ED7-4DA1-9E8E-DAECFC52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E1E171-CAB1-4553-93FB-69671A877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CCA93-EC38-40B7-BEAA-B409123A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7F8C5-5CCE-40AD-8298-BA847708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0FDC3-E4FB-4E94-855A-3106DFA0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5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605C1F-D09D-4AE1-81D0-FF472387D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D1946D-E210-4B84-A88E-5FAB58D8B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64178-FC4E-408A-A0FA-65A704CA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1E88D-5920-4456-9C05-904798E0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B7861C-3B7F-47E1-B96C-D2568BCB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2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3C9C4-AE30-420F-96B0-B87F7D5B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AC9B64-6808-4FF0-A892-C6C74A6E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CBD828-8867-4C47-904E-5D50BB64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FA304-CBC4-4419-8C07-0606AC78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88D4-6351-4B04-8582-673A17C2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8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17351-3F02-4085-952A-06C05AA3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F20FF-7A93-475C-819B-16703F9F5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770ABF-6AE0-4E00-9147-6A178E95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3329B-1B5A-478A-B863-42510689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79CED-DAC1-4C6E-9585-EF716A28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81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6D979-3B6D-4EC6-B35E-1FAF6B5B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48846-A88E-40DF-8652-C9F233BB0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2141E0-F6D3-4782-83F8-554F40D6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F5ACFC-721B-4C16-9D22-8EDE78C6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44E85E-2C5A-45D2-8404-1DCD4F99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9F96B6-F435-40E5-95D8-475AFC008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4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D2A8B-C96D-49E8-A079-0F789F29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AE8014-6037-495E-A498-EF2460BA1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827792-B628-484D-8A79-FAF113951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B7CC1C-E620-4E41-97BA-7AF89723E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F92532-9181-4FB6-B1C9-BF02032EE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913CFF-B62D-4291-9758-F27CDD4D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6C8065-058D-4EC6-A3DF-7CC3E28A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777E16-08E5-42EC-9510-64BA693E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2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0257B-33E2-401A-A6BB-CACEC360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E91370-B966-47BE-AB2E-EE76C790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F23FC5-B884-487A-854D-B16D24A5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335AFE-D4C8-46FC-8BBB-639249D7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5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FAF1E3-2D15-4F23-8980-7560124A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328B97-CD7F-4A97-AF1A-6089430F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BDE09-53AE-41E1-AE9C-7C140B4F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3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23F4E-FB58-462A-934B-1B68CCA8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766EC-4F49-414C-B7DB-C6A3CA40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CCB37E-9D6D-4FF8-A251-06051670A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5AE607-4DCC-4555-83D2-87F7F62D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330DD8-66C5-4CA6-9DA4-992F4199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ADF50-590A-4C0D-897B-FE2380E0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45193-9F4C-43B5-A2BB-433EC7E8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38E89-2839-432B-8FF6-72FC5829C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666678-E3FD-4DB1-865E-8AA4111B7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66F586-753E-489A-89D2-631DC498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CD9DF9-4214-49D2-934C-E5753EB9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6029B-7163-44FD-9918-8B674836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8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C718D3-E8E2-4A61-92A2-A7F577B7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9F097C-40BA-4B24-AE93-22AF7D16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D1ABD-EF7A-4452-8FCB-255BC2E44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2722-A7E3-4056-8E11-F379A1A5B8A2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AC8DD-F5FE-4AD2-A3C6-3926B0B85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A46CE-DED7-4BDC-B729-97D20D68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CSID-DGU/2021-1-OSSPC-MUHIRYO-4.gi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B2FD1B66-559C-9943-A79A-D49C4138F75D}"/>
              </a:ext>
            </a:extLst>
          </p:cNvPr>
          <p:cNvSpPr/>
          <p:nvPr/>
        </p:nvSpPr>
        <p:spPr>
          <a:xfrm>
            <a:off x="1413594" y="1121414"/>
            <a:ext cx="8353307" cy="2975285"/>
          </a:xfrm>
          <a:prstGeom prst="frame">
            <a:avLst>
              <a:gd name="adj1" fmla="val 208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6E2D-E860-944F-A080-D341C6EE9F0B}"/>
              </a:ext>
            </a:extLst>
          </p:cNvPr>
          <p:cNvSpPr txBox="1"/>
          <p:nvPr/>
        </p:nvSpPr>
        <p:spPr>
          <a:xfrm>
            <a:off x="1413594" y="1624171"/>
            <a:ext cx="835330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오픈소스 소프트웨어 프로젝트</a:t>
            </a:r>
            <a:endParaRPr kumimoji="1" lang="en-US" altLang="ko-KR" sz="2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endParaRPr kumimoji="1" lang="en-US" altLang="ko-KR" sz="2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002060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Shooting Game </a:t>
            </a:r>
            <a:r>
              <a:rPr kumimoji="1" lang="ko-KR" altLang="en-US" sz="3600" b="1" dirty="0">
                <a:solidFill>
                  <a:srgbClr val="002060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프로젝트 결과</a:t>
            </a:r>
            <a:endParaRPr kumimoji="1" lang="en-US" altLang="ko-KR" sz="3600" b="1" dirty="0">
              <a:solidFill>
                <a:srgbClr val="00206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r>
              <a:rPr kumimoji="1" lang="en-US" altLang="ko-KR" sz="2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TEAM MMS</a:t>
            </a:r>
            <a:endParaRPr kumimoji="1" lang="ko-KR" altLang="en-US" sz="2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D0D76-3860-7749-BC9B-45ABBDDA6209}"/>
              </a:ext>
            </a:extLst>
          </p:cNvPr>
          <p:cNvSpPr txBox="1"/>
          <p:nvPr/>
        </p:nvSpPr>
        <p:spPr>
          <a:xfrm>
            <a:off x="8402096" y="4599456"/>
            <a:ext cx="3070767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en-US" altLang="ko-KR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2016113565</a:t>
            </a:r>
            <a:r>
              <a:rPr kumimoji="1" lang="ko-KR" altLang="en-US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kumimoji="1" lang="ko-KR" altLang="en-US" sz="2000" b="1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심석인</a:t>
            </a:r>
            <a:endParaRPr kumimoji="1" lang="en-US" altLang="ko-KR" sz="2000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dist">
              <a:lnSpc>
                <a:spcPct val="150000"/>
              </a:lnSpc>
            </a:pPr>
            <a:r>
              <a:rPr kumimoji="1" lang="en-US" altLang="ko-KR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2017111573</a:t>
            </a:r>
            <a:r>
              <a:rPr kumimoji="1" lang="ko-KR" altLang="en-US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kumimoji="1" lang="ko-KR" altLang="en-US" sz="2000" b="1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최시운</a:t>
            </a:r>
            <a:endParaRPr kumimoji="1" lang="en-US" altLang="ko-KR" sz="2000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dist">
              <a:lnSpc>
                <a:spcPct val="150000"/>
              </a:lnSpc>
            </a:pPr>
            <a:r>
              <a:rPr kumimoji="1" lang="en-US" altLang="ko-KR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2017111405 </a:t>
            </a:r>
            <a:r>
              <a:rPr kumimoji="1" lang="ko-KR" altLang="en-US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유연아</a:t>
            </a:r>
            <a:endParaRPr kumimoji="1" lang="en-US" altLang="ko-KR" sz="2000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97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31D285-9DE9-49D1-BA94-96A08C78C9A8}"/>
              </a:ext>
            </a:extLst>
          </p:cNvPr>
          <p:cNvSpPr txBox="1"/>
          <p:nvPr/>
        </p:nvSpPr>
        <p:spPr>
          <a:xfrm>
            <a:off x="986117" y="991315"/>
            <a:ext cx="7453690" cy="222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Restart() </a:t>
            </a:r>
            <a:r>
              <a: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함수 생성</a:t>
            </a:r>
            <a:endParaRPr lang="en-US" altLang="ko-KR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게임 시작을 위한 정보</a:t>
            </a:r>
            <a:r>
              <a:rPr lang="en-US" altLang="ko-KR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Main </a:t>
            </a:r>
            <a:r>
              <a:rPr lang="en-US" altLang="ko-KR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Loop </a:t>
            </a:r>
            <a:r>
              <a:rPr lang="ko-KR" altLang="en-US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삽입</a:t>
            </a:r>
            <a:endParaRPr lang="en-US" altLang="ko-KR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기존 </a:t>
            </a:r>
            <a:r>
              <a:rPr lang="en-US" altLang="ko-KR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750</a:t>
            </a:r>
            <a:r>
              <a:rPr lang="ko-KR" altLang="en-US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줄에서 약 </a:t>
            </a:r>
            <a:r>
              <a:rPr lang="en-US" altLang="ko-KR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1400</a:t>
            </a:r>
            <a:r>
              <a:rPr lang="ko-KR" altLang="en-US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줄로 증가</a:t>
            </a:r>
            <a:endParaRPr lang="en-US" altLang="ko-KR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Game Over</a:t>
            </a:r>
            <a:r>
              <a: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후 키보드 </a:t>
            </a:r>
            <a:r>
              <a:rPr lang="en-US" altLang="ko-KR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R </a:t>
            </a:r>
            <a:r>
              <a: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누르면 </a:t>
            </a:r>
            <a:r>
              <a:rPr lang="en-US" altLang="ko-KR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Restart </a:t>
            </a:r>
            <a:r>
              <a: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함수를 </a:t>
            </a:r>
            <a:r>
              <a:rPr lang="ko-KR" altLang="en-US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불러오는 개념</a:t>
            </a:r>
            <a:endParaRPr lang="en-US" altLang="ko-KR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F4D4FC-E7C2-44D6-AA5C-D85FB37AF76F}"/>
              </a:ext>
            </a:extLst>
          </p:cNvPr>
          <p:cNvCxnSpPr/>
          <p:nvPr/>
        </p:nvCxnSpPr>
        <p:spPr>
          <a:xfrm>
            <a:off x="0" y="3863787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6C5668-C1D2-47F6-8B7C-7BB7FA00EB3D}"/>
              </a:ext>
            </a:extLst>
          </p:cNvPr>
          <p:cNvSpPr txBox="1"/>
          <p:nvPr/>
        </p:nvSpPr>
        <p:spPr>
          <a:xfrm>
            <a:off x="672350" y="406540"/>
            <a:ext cx="3209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Restart </a:t>
            </a:r>
            <a:r>
              <a:rPr lang="ko-KR" altLang="en-US" sz="32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9C053-8422-43FE-B68F-E69CD943AD9C}"/>
              </a:ext>
            </a:extLst>
          </p:cNvPr>
          <p:cNvSpPr txBox="1"/>
          <p:nvPr/>
        </p:nvSpPr>
        <p:spPr>
          <a:xfrm>
            <a:off x="672350" y="4001387"/>
            <a:ext cx="3209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미사일 속도</a:t>
            </a:r>
            <a:r>
              <a:rPr lang="ko-KR" altLang="en-US" sz="32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3BB15-C5F0-4FF7-B3AB-0969339756F8}"/>
              </a:ext>
            </a:extLst>
          </p:cNvPr>
          <p:cNvSpPr txBox="1"/>
          <p:nvPr/>
        </p:nvSpPr>
        <p:spPr>
          <a:xfrm>
            <a:off x="986116" y="4579609"/>
            <a:ext cx="6896643" cy="166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이전에는 장애물 등장 횟수에 비해 미사일 속도가 너무 느림</a:t>
            </a:r>
            <a:endParaRPr lang="en-US" altLang="ko-KR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초반에 </a:t>
            </a:r>
            <a:r>
              <a:rPr lang="en-US" altLang="ko-KR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Game Over</a:t>
            </a:r>
            <a:r>
              <a:rPr lang="ko-KR" altLang="en-US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되는 경우가 많음</a:t>
            </a:r>
            <a:r>
              <a:rPr lang="en-US" altLang="ko-KR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미사일 </a:t>
            </a:r>
            <a:r>
              <a: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발사 속도를 </a:t>
            </a:r>
            <a:r>
              <a:rPr lang="en-US" altLang="ko-KR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15 -&gt; 25</a:t>
            </a:r>
            <a:r>
              <a: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 변경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F2138E-DDD2-4DD7-BC80-1705CE615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73" y="527478"/>
            <a:ext cx="1485900" cy="342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02B9F2-3AD4-46DE-B912-A009E1341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60" y="3863787"/>
            <a:ext cx="632013" cy="850560"/>
          </a:xfrm>
          <a:prstGeom prst="rect">
            <a:avLst/>
          </a:prstGeom>
        </p:spPr>
      </p:pic>
      <p:pic>
        <p:nvPicPr>
          <p:cNvPr id="3" name="그림 2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B681143F-71B1-4008-8196-00E9621AD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73" y="4056464"/>
            <a:ext cx="476250" cy="476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6B0160-820A-445D-A9A9-15F6C8188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890" y="5020724"/>
            <a:ext cx="33337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0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DCD89-BD6F-7D4C-BE5C-09B491BD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6" y="26840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ea typeface="아리따-돋움4.0(OTF)-Bold" panose="02020603020101020101" pitchFamily="18" charset="-127"/>
              </a:rPr>
              <a:t>README </a:t>
            </a:r>
            <a:r>
              <a:rPr kumimoji="1" lang="ko-KR" altLang="en-US" sz="4000" b="1" dirty="0">
                <a:ea typeface="아리따-돋움4.0(OTF)-Bold" panose="02020603020101020101" pitchFamily="18" charset="-127"/>
              </a:rPr>
              <a:t>변경</a:t>
            </a:r>
            <a:endParaRPr kumimoji="1" lang="ko-KR" altLang="en-US" sz="4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A0DE4A-CC75-6F4A-840D-46BC8240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7" y="1448789"/>
            <a:ext cx="4030288" cy="52667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CCE37F-39F4-1F4D-BB2D-508B725ED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05" y="1686296"/>
            <a:ext cx="4030288" cy="5171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2227BD-739F-9D4F-99AB-02D2D3BEB806}"/>
              </a:ext>
            </a:extLst>
          </p:cNvPr>
          <p:cNvSpPr txBox="1"/>
          <p:nvPr/>
        </p:nvSpPr>
        <p:spPr>
          <a:xfrm>
            <a:off x="8744793" y="3327864"/>
            <a:ext cx="345727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주요 변경사항을 반영하여</a:t>
            </a:r>
            <a:endParaRPr kumimoji="1" lang="en-US" altLang="ko-KR" sz="20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README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18764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8D02ADD-EFEA-44A0-95E7-0440333A5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937" y="2716000"/>
            <a:ext cx="9370125" cy="1176618"/>
          </a:xfrm>
        </p:spPr>
        <p:txBody>
          <a:bodyPr>
            <a:noAutofit/>
          </a:bodyPr>
          <a:lstStyle/>
          <a:p>
            <a:r>
              <a:rPr kumimoji="1" lang="ko-KR" altLang="en-US" sz="5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역할분담 및 최종 변경사항</a:t>
            </a:r>
          </a:p>
        </p:txBody>
      </p:sp>
    </p:spTree>
    <p:extLst>
      <p:ext uri="{BB962C8B-B14F-4D97-AF65-F5344CB8AC3E}">
        <p14:creationId xmlns:p14="http://schemas.microsoft.com/office/powerpoint/2010/main" val="1584962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DCD89-BD6F-7D4C-BE5C-09B491BD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0" y="44653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ea typeface="아리따-돋움4.0(OTF)-Bold" panose="02020603020101020101" pitchFamily="18" charset="-127"/>
              </a:rPr>
              <a:t>역할분담 </a:t>
            </a:r>
            <a:endParaRPr kumimoji="1" lang="ko-KR" altLang="en-US" sz="4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105F7C-98EC-FC48-8F9A-B0A1CA75B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76" y="2090656"/>
            <a:ext cx="9890648" cy="367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6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C280FD4-C35E-4B5E-83AA-4F37F3E4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0" y="44653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b="1" dirty="0" err="1">
                <a:ea typeface="아리따-돋움4.0(OTF)-Bold" panose="02020603020101020101" pitchFamily="18" charset="-127"/>
              </a:rPr>
              <a:t>일정계획표</a:t>
            </a:r>
            <a:endParaRPr kumimoji="1" lang="ko-KR" altLang="en-US" sz="4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B0B2C1F-4381-2A4A-8666-1C7BBCF0D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6" y="2150792"/>
            <a:ext cx="10837668" cy="369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9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819BFCD-3474-3645-80B8-F6882D51D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3502"/>
            <a:ext cx="5925605" cy="39510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2DCD89-BD6F-7D4C-BE5C-09B491BD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0" y="446539"/>
            <a:ext cx="10515600" cy="592689"/>
          </a:xfrm>
        </p:spPr>
        <p:txBody>
          <a:bodyPr>
            <a:normAutofit fontScale="90000"/>
          </a:bodyPr>
          <a:lstStyle/>
          <a:p>
            <a:r>
              <a:rPr kumimoji="1" lang="ko-KR" altLang="en-US" sz="4000" b="1" dirty="0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깃허브</a:t>
            </a:r>
            <a:endParaRPr kumimoji="1" lang="ko-KR" altLang="en-US" sz="4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147E7-2170-0343-8F83-14A01D1F9D8D}"/>
              </a:ext>
            </a:extLst>
          </p:cNvPr>
          <p:cNvSpPr txBox="1"/>
          <p:nvPr/>
        </p:nvSpPr>
        <p:spPr>
          <a:xfrm>
            <a:off x="1465708" y="5550963"/>
            <a:ext cx="408571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일정계획표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에 맞게 팀원 모두 </a:t>
            </a:r>
            <a:endParaRPr kumimoji="1" lang="en-US" altLang="ko-KR" sz="20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최소 일주일에 한 번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씩 </a:t>
            </a:r>
            <a:r>
              <a:rPr kumimoji="1" lang="ko-KR" altLang="en-US" sz="20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커밋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완료</a:t>
            </a:r>
            <a:endParaRPr kumimoji="1" lang="ko-KR" altLang="en-US" sz="20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7FC4D-B8D3-8840-99BE-D49A1868FABF}"/>
              </a:ext>
            </a:extLst>
          </p:cNvPr>
          <p:cNvSpPr txBox="1"/>
          <p:nvPr/>
        </p:nvSpPr>
        <p:spPr>
          <a:xfrm>
            <a:off x="55775" y="3191058"/>
            <a:ext cx="105282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유연아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1EA58E-0807-6C4F-8334-2F333E0D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1" y="1211176"/>
            <a:ext cx="5097791" cy="1517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1DD151-9C0D-174B-9F2F-F8761FEFA493}"/>
              </a:ext>
            </a:extLst>
          </p:cNvPr>
          <p:cNvSpPr txBox="1"/>
          <p:nvPr/>
        </p:nvSpPr>
        <p:spPr>
          <a:xfrm>
            <a:off x="66166" y="1833928"/>
            <a:ext cx="105171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최시운</a:t>
            </a:r>
            <a:endParaRPr kumimoji="1" lang="ko-KR" altLang="en-US" sz="20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0AD674-67FF-E449-8158-EAF280A9F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93" y="4125746"/>
            <a:ext cx="5052148" cy="14631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CEA2C8-AC7B-F647-A4FC-AE6EA6734C64}"/>
              </a:ext>
            </a:extLst>
          </p:cNvPr>
          <p:cNvSpPr txBox="1"/>
          <p:nvPr/>
        </p:nvSpPr>
        <p:spPr>
          <a:xfrm>
            <a:off x="65057" y="4642539"/>
            <a:ext cx="105282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심석인</a:t>
            </a:r>
            <a:endParaRPr kumimoji="1" lang="ko-KR" altLang="en-US" sz="20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158E86E-211F-EF4A-9FF1-30E205699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1" y="2653385"/>
            <a:ext cx="5044289" cy="154794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06E4A116-2084-9C46-925A-43017ACE03B9}"/>
              </a:ext>
            </a:extLst>
          </p:cNvPr>
          <p:cNvSpPr/>
          <p:nvPr/>
        </p:nvSpPr>
        <p:spPr>
          <a:xfrm>
            <a:off x="6149501" y="1524541"/>
            <a:ext cx="2268121" cy="306171"/>
          </a:xfrm>
          <a:prstGeom prst="fram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82DE2-F521-664A-8B88-997E84119106}"/>
              </a:ext>
            </a:extLst>
          </p:cNvPr>
          <p:cNvSpPr txBox="1"/>
          <p:nvPr/>
        </p:nvSpPr>
        <p:spPr>
          <a:xfrm>
            <a:off x="6709411" y="5781795"/>
            <a:ext cx="469878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총 </a:t>
            </a:r>
            <a:r>
              <a:rPr kumimoji="1" lang="en-US" altLang="ko-KR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75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의 </a:t>
            </a:r>
            <a:r>
              <a:rPr kumimoji="1" lang="ko-KR" altLang="en-US" sz="20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커밋을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통해 프로젝트 완료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CBEA5481-9B7B-934E-8E57-03E38436960D}"/>
              </a:ext>
            </a:extLst>
          </p:cNvPr>
          <p:cNvSpPr/>
          <p:nvPr/>
        </p:nvSpPr>
        <p:spPr>
          <a:xfrm>
            <a:off x="8926281" y="2433628"/>
            <a:ext cx="1396475" cy="274560"/>
          </a:xfrm>
          <a:prstGeom prst="fram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08E50EC3-0D72-724C-9C2A-311D9DD6F42E}"/>
              </a:ext>
            </a:extLst>
          </p:cNvPr>
          <p:cNvSpPr/>
          <p:nvPr/>
        </p:nvSpPr>
        <p:spPr>
          <a:xfrm>
            <a:off x="10248153" y="4604653"/>
            <a:ext cx="1536123" cy="946310"/>
          </a:xfrm>
          <a:prstGeom prst="frame">
            <a:avLst>
              <a:gd name="adj1" fmla="val 6319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42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DCD89-BD6F-7D4C-BE5C-09B491BD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0" y="44653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최종 변경사항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5FC4522-933E-2D44-9996-1311A367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07" y="1745942"/>
            <a:ext cx="2892679" cy="482138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82A27D7-8A43-3B45-ADD3-63DDE429D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0" y="1772102"/>
            <a:ext cx="2865462" cy="479522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A3F112C-E83A-9047-97CE-E5F4521E0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63" y="5292058"/>
            <a:ext cx="3073400" cy="9927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17FBF0-0E13-DB4B-8DEC-68132BC16A01}"/>
              </a:ext>
            </a:extLst>
          </p:cNvPr>
          <p:cNvSpPr txBox="1"/>
          <p:nvPr/>
        </p:nvSpPr>
        <p:spPr>
          <a:xfrm>
            <a:off x="6852784" y="3051334"/>
            <a:ext cx="405680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발표자료</a:t>
            </a:r>
            <a:r>
              <a:rPr kumimoji="1" lang="en-US" altLang="ko-KR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제안서</a:t>
            </a:r>
            <a:r>
              <a:rPr kumimoji="1" lang="en-US" altLang="ko-KR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회의록 정리</a:t>
            </a:r>
          </a:p>
        </p:txBody>
      </p:sp>
      <p:sp>
        <p:nvSpPr>
          <p:cNvPr id="17" name="오른쪽 대괄호[R] 16">
            <a:extLst>
              <a:ext uri="{FF2B5EF4-FFF2-40B4-BE49-F238E27FC236}">
                <a16:creationId xmlns:a16="http://schemas.microsoft.com/office/drawing/2014/main" id="{B53F5BFC-1B1D-794F-B2B9-6592A43C75B5}"/>
              </a:ext>
            </a:extLst>
          </p:cNvPr>
          <p:cNvSpPr/>
          <p:nvPr/>
        </p:nvSpPr>
        <p:spPr>
          <a:xfrm>
            <a:off x="6782061" y="2182091"/>
            <a:ext cx="186775" cy="2660073"/>
          </a:xfrm>
          <a:prstGeom prst="rightBracket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BD0A7-593D-2A4E-BAEE-1C27F24FEFE7}"/>
              </a:ext>
            </a:extLst>
          </p:cNvPr>
          <p:cNvSpPr txBox="1"/>
          <p:nvPr/>
        </p:nvSpPr>
        <p:spPr>
          <a:xfrm>
            <a:off x="7263534" y="4818347"/>
            <a:ext cx="25133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코드 길이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709CB9-C89C-DC4F-A36B-529D17F93531}"/>
              </a:ext>
            </a:extLst>
          </p:cNvPr>
          <p:cNvSpPr txBox="1"/>
          <p:nvPr/>
        </p:nvSpPr>
        <p:spPr>
          <a:xfrm>
            <a:off x="8066595" y="5207552"/>
            <a:ext cx="198343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799</a:t>
            </a:r>
            <a:r>
              <a:rPr kumimoji="1" lang="ko-KR" altLang="en-US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1" lang="en-US" altLang="ko-KR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-&gt;</a:t>
            </a:r>
            <a:r>
              <a:rPr kumimoji="1" lang="ko-KR" altLang="en-US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1" lang="en-US" altLang="ko-KR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1405</a:t>
            </a:r>
            <a:endParaRPr kumimoji="1" lang="ko-KR" altLang="en-US" b="1" dirty="0">
              <a:solidFill>
                <a:srgbClr val="FFFF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0692CE-3832-4447-AD80-A1BEF79BBD32}"/>
              </a:ext>
            </a:extLst>
          </p:cNvPr>
          <p:cNvSpPr txBox="1"/>
          <p:nvPr/>
        </p:nvSpPr>
        <p:spPr>
          <a:xfrm>
            <a:off x="8104695" y="5515817"/>
            <a:ext cx="15184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56</a:t>
            </a:r>
            <a:r>
              <a:rPr kumimoji="1" lang="ko-KR" altLang="en-US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1" lang="en-US" altLang="ko-KR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-&gt;</a:t>
            </a:r>
            <a:r>
              <a:rPr kumimoji="1" lang="ko-KR" altLang="en-US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1" lang="en-US" altLang="ko-KR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65</a:t>
            </a:r>
            <a:endParaRPr kumimoji="1" lang="ko-KR" altLang="en-US" b="1" dirty="0">
              <a:solidFill>
                <a:srgbClr val="FFFF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7FE035-E3CC-FB44-8333-8B054BEACF52}"/>
              </a:ext>
            </a:extLst>
          </p:cNvPr>
          <p:cNvSpPr txBox="1"/>
          <p:nvPr/>
        </p:nvSpPr>
        <p:spPr>
          <a:xfrm>
            <a:off x="8073521" y="5827547"/>
            <a:ext cx="198343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805</a:t>
            </a:r>
            <a:r>
              <a:rPr kumimoji="1" lang="ko-KR" altLang="en-US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1" lang="en-US" altLang="ko-KR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-&gt;</a:t>
            </a:r>
            <a:r>
              <a:rPr kumimoji="1" lang="ko-KR" altLang="en-US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1" lang="en-US" altLang="ko-KR" b="1" dirty="0">
                <a:solidFill>
                  <a:srgbClr val="FFFF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1398</a:t>
            </a:r>
            <a:endParaRPr kumimoji="1" lang="ko-KR" altLang="en-US" b="1" dirty="0">
              <a:solidFill>
                <a:srgbClr val="FFFF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29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8D02ADD-EFEA-44A0-95E7-0440333A5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6748" y="2840691"/>
            <a:ext cx="8238503" cy="1176618"/>
          </a:xfrm>
        </p:spPr>
        <p:txBody>
          <a:bodyPr>
            <a:noAutofit/>
          </a:bodyPr>
          <a:lstStyle/>
          <a:p>
            <a:r>
              <a:rPr kumimoji="1" lang="ko-KR" altLang="en-US" sz="66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666387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29320F-144F-42C0-84FB-66B5E0073CB5}"/>
              </a:ext>
            </a:extLst>
          </p:cNvPr>
          <p:cNvSpPr txBox="1"/>
          <p:nvPr/>
        </p:nvSpPr>
        <p:spPr>
          <a:xfrm>
            <a:off x="673981" y="445463"/>
            <a:ext cx="262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2E6BA-383D-4E6D-89A0-241B814C7D5F}"/>
              </a:ext>
            </a:extLst>
          </p:cNvPr>
          <p:cNvSpPr/>
          <p:nvPr/>
        </p:nvSpPr>
        <p:spPr>
          <a:xfrm>
            <a:off x="745540" y="950699"/>
            <a:ext cx="2389239" cy="75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51D08-F628-4096-9E04-91A7FD913BE1}"/>
              </a:ext>
            </a:extLst>
          </p:cNvPr>
          <p:cNvSpPr txBox="1"/>
          <p:nvPr/>
        </p:nvSpPr>
        <p:spPr>
          <a:xfrm>
            <a:off x="1613514" y="1865673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Bases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5BE3E-1E3B-4F50-BFA8-B8935018E79C}"/>
              </a:ext>
            </a:extLst>
          </p:cNvPr>
          <p:cNvSpPr txBox="1"/>
          <p:nvPr/>
        </p:nvSpPr>
        <p:spPr>
          <a:xfrm>
            <a:off x="1222018" y="1865673"/>
            <a:ext cx="3914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D1B750-74BA-4119-B524-85B6C068BF94}"/>
              </a:ext>
            </a:extLst>
          </p:cNvPr>
          <p:cNvSpPr txBox="1"/>
          <p:nvPr/>
        </p:nvSpPr>
        <p:spPr>
          <a:xfrm>
            <a:off x="1222020" y="3427009"/>
            <a:ext cx="3914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1F145-A7DD-4C05-B453-B8BD99561A47}"/>
              </a:ext>
            </a:extLst>
          </p:cNvPr>
          <p:cNvSpPr txBox="1"/>
          <p:nvPr/>
        </p:nvSpPr>
        <p:spPr>
          <a:xfrm>
            <a:off x="1613514" y="3437299"/>
            <a:ext cx="624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역할분담 및 최종 변경사항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DF1FD-B318-4EA1-AD72-FABE6D61ED0A}"/>
              </a:ext>
            </a:extLst>
          </p:cNvPr>
          <p:cNvSpPr txBox="1"/>
          <p:nvPr/>
        </p:nvSpPr>
        <p:spPr>
          <a:xfrm>
            <a:off x="1222020" y="4239944"/>
            <a:ext cx="3914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120DBC-BFDF-4CBC-BB30-3B0A23F0A3EE}"/>
              </a:ext>
            </a:extLst>
          </p:cNvPr>
          <p:cNvSpPr txBox="1"/>
          <p:nvPr/>
        </p:nvSpPr>
        <p:spPr>
          <a:xfrm>
            <a:off x="1613514" y="4253664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시연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660DF-9BD2-3C4A-BB9A-B67ED73E3CF1}"/>
              </a:ext>
            </a:extLst>
          </p:cNvPr>
          <p:cNvSpPr txBox="1"/>
          <p:nvPr/>
        </p:nvSpPr>
        <p:spPr>
          <a:xfrm>
            <a:off x="1222018" y="2614074"/>
            <a:ext cx="3914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7BD32-AB19-6442-A288-E585709F4429}"/>
              </a:ext>
            </a:extLst>
          </p:cNvPr>
          <p:cNvSpPr txBox="1"/>
          <p:nvPr/>
        </p:nvSpPr>
        <p:spPr>
          <a:xfrm>
            <a:off x="1620864" y="2620934"/>
            <a:ext cx="624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구현 내용 </a:t>
            </a:r>
            <a:r>
              <a:rPr lang="ko-KR" altLang="en-US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및 결과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48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8D02ADD-EFEA-44A0-95E7-0440333A5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1721" y="2840691"/>
            <a:ext cx="5328557" cy="1176618"/>
          </a:xfrm>
        </p:spPr>
        <p:txBody>
          <a:bodyPr>
            <a:noAutofit/>
          </a:bodyPr>
          <a:lstStyle/>
          <a:p>
            <a:r>
              <a:rPr kumimoji="1" lang="en-US" altLang="ko-KR" sz="8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BASES</a:t>
            </a:r>
            <a:endParaRPr kumimoji="1" lang="ko-KR" altLang="en-US" sz="8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1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2975C6-BBBE-4173-8103-6C96B19D2DB4}"/>
              </a:ext>
            </a:extLst>
          </p:cNvPr>
          <p:cNvSpPr txBox="1"/>
          <p:nvPr/>
        </p:nvSpPr>
        <p:spPr>
          <a:xfrm>
            <a:off x="591671" y="313765"/>
            <a:ext cx="192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BASES</a:t>
            </a:r>
            <a:endParaRPr lang="ko-KR" altLang="en-US" sz="320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EFCA13-3C98-4050-9583-8ACC10E65DB0}"/>
              </a:ext>
            </a:extLst>
          </p:cNvPr>
          <p:cNvSpPr/>
          <p:nvPr/>
        </p:nvSpPr>
        <p:spPr>
          <a:xfrm>
            <a:off x="903831" y="1084129"/>
            <a:ext cx="10127243" cy="226709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게임 장르 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: RACING + SHOUTING GAME</a:t>
            </a:r>
          </a:p>
          <a:p>
            <a:pPr>
              <a:lnSpc>
                <a:spcPct val="250000"/>
              </a:lnSpc>
            </a:pP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-   </a:t>
            </a:r>
            <a:r>
              <a:rPr lang="ko-KR" altLang="en-US" sz="200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깃허브</a:t>
            </a:r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 주소 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: 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  <a:hlinkClick r:id="rId2"/>
              </a:rPr>
              <a:t>https://github.com/CSID-DGU/2021-1-OSSPC-MUHIRYO-4.git</a:t>
            </a:r>
            <a:endParaRPr lang="en-US" altLang="ko-KR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둥근모꼴" panose="020B0500000000000000" pitchFamily="50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ko-KR" sz="200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Lisence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 : MIT </a:t>
            </a:r>
            <a:endParaRPr lang="en-US" altLang="ko-KR" sz="20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둥근모꼴" panose="020B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E9DF8D-E847-44E6-8A66-80C7F3DBEC5F}"/>
              </a:ext>
            </a:extLst>
          </p:cNvPr>
          <p:cNvGrpSpPr/>
          <p:nvPr/>
        </p:nvGrpSpPr>
        <p:grpSpPr>
          <a:xfrm>
            <a:off x="1845945" y="4277139"/>
            <a:ext cx="8207154" cy="2267096"/>
            <a:chOff x="1850180" y="4277139"/>
            <a:chExt cx="8207154" cy="22670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950FFD-511A-490B-B61F-54B9F5CCA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180" y="4277140"/>
              <a:ext cx="3589717" cy="226709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D76A476-3132-403C-8E50-66071BD7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2105" y="4277139"/>
              <a:ext cx="3305229" cy="226709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F8E965-AAC4-43C5-9AD2-4084A3A87DDE}"/>
              </a:ext>
            </a:extLst>
          </p:cNvPr>
          <p:cNvSpPr txBox="1"/>
          <p:nvPr/>
        </p:nvSpPr>
        <p:spPr>
          <a:xfrm>
            <a:off x="591671" y="3506776"/>
            <a:ext cx="192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예시화면</a:t>
            </a:r>
          </a:p>
        </p:txBody>
      </p:sp>
    </p:spTree>
    <p:extLst>
      <p:ext uri="{BB962C8B-B14F-4D97-AF65-F5344CB8AC3E}">
        <p14:creationId xmlns:p14="http://schemas.microsoft.com/office/powerpoint/2010/main" val="18376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8D02ADD-EFEA-44A0-95E7-0440333A5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6748" y="2840691"/>
            <a:ext cx="8238503" cy="1176618"/>
          </a:xfrm>
        </p:spPr>
        <p:txBody>
          <a:bodyPr>
            <a:noAutofit/>
          </a:bodyPr>
          <a:lstStyle/>
          <a:p>
            <a:r>
              <a:rPr kumimoji="1" lang="ko-KR" altLang="en-US" sz="6600" b="1" dirty="0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구현내용</a:t>
            </a:r>
            <a:r>
              <a:rPr kumimoji="1" lang="ko-KR" altLang="en-US" sz="66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및 결과</a:t>
            </a:r>
          </a:p>
        </p:txBody>
      </p:sp>
    </p:spTree>
    <p:extLst>
      <p:ext uri="{BB962C8B-B14F-4D97-AF65-F5344CB8AC3E}">
        <p14:creationId xmlns:p14="http://schemas.microsoft.com/office/powerpoint/2010/main" val="15655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DCD89-BD6F-7D4C-BE5C-09B491BD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6" y="26840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최고점수 기록추가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A98AFD-59F6-41B9-8724-A5692409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" t="837" r="910" b="-837"/>
          <a:stretch/>
        </p:blipFill>
        <p:spPr>
          <a:xfrm>
            <a:off x="236108" y="3946616"/>
            <a:ext cx="5736675" cy="8708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258FB0-DE27-4798-A8FB-603A4E023C74}"/>
              </a:ext>
            </a:extLst>
          </p:cNvPr>
          <p:cNvSpPr/>
          <p:nvPr/>
        </p:nvSpPr>
        <p:spPr>
          <a:xfrm>
            <a:off x="3722503" y="4022387"/>
            <a:ext cx="2065453" cy="37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A35983-8B9E-472D-A32E-08ED83F87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" t="837" r="910" b="-837"/>
          <a:stretch/>
        </p:blipFill>
        <p:spPr>
          <a:xfrm>
            <a:off x="236108" y="1972357"/>
            <a:ext cx="5736675" cy="870865"/>
          </a:xfrm>
          <a:prstGeom prst="rect">
            <a:avLst/>
          </a:prstGeom>
          <a:solidFill>
            <a:srgbClr val="27A4DE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255C47-23E3-4F46-BBF0-3408C4BFB9FC}"/>
              </a:ext>
            </a:extLst>
          </p:cNvPr>
          <p:cNvSpPr/>
          <p:nvPr/>
        </p:nvSpPr>
        <p:spPr>
          <a:xfrm>
            <a:off x="3722503" y="2008402"/>
            <a:ext cx="2065453" cy="546076"/>
          </a:xfrm>
          <a:prstGeom prst="rect">
            <a:avLst/>
          </a:prstGeom>
          <a:solidFill>
            <a:srgbClr val="27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줄무늬가 있는 오른쪽 화살표[S] 19">
            <a:extLst>
              <a:ext uri="{FF2B5EF4-FFF2-40B4-BE49-F238E27FC236}">
                <a16:creationId xmlns:a16="http://schemas.microsoft.com/office/drawing/2014/main" id="{808FADDF-7425-41A3-B2B6-3F534EFB001B}"/>
              </a:ext>
            </a:extLst>
          </p:cNvPr>
          <p:cNvSpPr/>
          <p:nvPr/>
        </p:nvSpPr>
        <p:spPr>
          <a:xfrm rot="5400000">
            <a:off x="3026230" y="3274021"/>
            <a:ext cx="643466" cy="496710"/>
          </a:xfrm>
          <a:prstGeom prst="stripedRightArrow">
            <a:avLst>
              <a:gd name="adj1" fmla="val 46154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051E0-3399-4971-B74F-25A1C51D9D88}"/>
              </a:ext>
            </a:extLst>
          </p:cNvPr>
          <p:cNvSpPr txBox="1"/>
          <p:nvPr/>
        </p:nvSpPr>
        <p:spPr>
          <a:xfrm>
            <a:off x="684216" y="5170571"/>
            <a:ext cx="4783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목표 설정을 통한 </a:t>
            </a:r>
            <a:br>
              <a:rPr kumimoji="1" lang="en-US" altLang="ko-KR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</a:b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동기부여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를 돕기 위해</a:t>
            </a:r>
            <a:endParaRPr kumimoji="1" lang="en-US" altLang="ko-KR" sz="20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최고 점수 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추가</a:t>
            </a:r>
            <a:endParaRPr kumimoji="1" lang="ko-KR" altLang="en-US" sz="20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6BD58D-E3B5-4732-BD3D-610338C6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09" b="70240"/>
          <a:stretch/>
        </p:blipFill>
        <p:spPr>
          <a:xfrm>
            <a:off x="6499526" y="2072599"/>
            <a:ext cx="2774825" cy="3460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1D7DA-9E0E-4756-B9B3-BCAC57A4B16C}"/>
              </a:ext>
            </a:extLst>
          </p:cNvPr>
          <p:cNvSpPr txBox="1"/>
          <p:nvPr/>
        </p:nvSpPr>
        <p:spPr>
          <a:xfrm>
            <a:off x="6096000" y="3136612"/>
            <a:ext cx="3522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점수를 저장하는 </a:t>
            </a:r>
            <a:r>
              <a:rPr kumimoji="1"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txt</a:t>
            </a:r>
            <a:r>
              <a:rPr kumimoji="1"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파일</a:t>
            </a: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을</a:t>
            </a:r>
            <a:br>
              <a:rPr kumimoji="1" lang="en-US" altLang="ko-KR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</a:b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로컬에 생성하고 점수 저장</a:t>
            </a:r>
            <a:endParaRPr kumimoji="1" lang="en-US" altLang="ko-KR" sz="16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5AC040-7C34-4E5E-A283-035D85C1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175" y="2072701"/>
            <a:ext cx="2774825" cy="7102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AF3EB1-4665-41FD-8E2B-AFD666511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82" r="673" b="7784"/>
          <a:stretch/>
        </p:blipFill>
        <p:spPr>
          <a:xfrm>
            <a:off x="6499526" y="2436854"/>
            <a:ext cx="2774825" cy="346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F79BE4-ED0B-4EB2-B82D-288F3EEAAE72}"/>
              </a:ext>
            </a:extLst>
          </p:cNvPr>
          <p:cNvSpPr txBox="1"/>
          <p:nvPr/>
        </p:nvSpPr>
        <p:spPr>
          <a:xfrm>
            <a:off x="9058786" y="3136611"/>
            <a:ext cx="3522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‘r‘,  </a:t>
            </a:r>
            <a:r>
              <a:rPr kumimoji="1"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읽기</a:t>
            </a: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 파일에 있는 </a:t>
            </a:r>
            <a:br>
              <a:rPr kumimoji="1" lang="en-US" altLang="ko-KR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</a:b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점수를 불러옴</a:t>
            </a:r>
            <a:endParaRPr kumimoji="1" lang="en-US" altLang="ko-KR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758EFF-CD21-4EA8-864A-EFA4E970C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675" y="4260987"/>
            <a:ext cx="2796632" cy="11275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766CD3-A11B-4EF4-9D80-59A1A69D4DA2}"/>
              </a:ext>
            </a:extLst>
          </p:cNvPr>
          <p:cNvSpPr txBox="1"/>
          <p:nvPr/>
        </p:nvSpPr>
        <p:spPr>
          <a:xfrm>
            <a:off x="7676819" y="5620752"/>
            <a:ext cx="3522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‘w’,</a:t>
            </a:r>
            <a:r>
              <a:rPr kumimoji="1"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쓰기</a:t>
            </a: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 현재 점수가</a:t>
            </a:r>
            <a:br>
              <a:rPr kumimoji="1" lang="en-US" altLang="ko-KR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</a:b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최고 점수를 넘으면</a:t>
            </a:r>
            <a:br>
              <a:rPr kumimoji="1" lang="en-US" altLang="ko-KR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</a:b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점수를 수정함</a:t>
            </a:r>
            <a:endParaRPr kumimoji="1" lang="en-US" altLang="ko-KR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6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DCD89-BD6F-7D4C-BE5C-09B491BD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6" y="26840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배경화면 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FCEA2-19D1-4D01-B928-6E9AD1A4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8" y="1815651"/>
            <a:ext cx="2258130" cy="2475691"/>
          </a:xfrm>
          <a:prstGeom prst="rect">
            <a:avLst/>
          </a:prstGeom>
        </p:spPr>
      </p:pic>
      <p:pic>
        <p:nvPicPr>
          <p:cNvPr id="20" name="그림 19" descr="화이트보드이(가) 표시된 사진&#10;&#10;자동 생성된 설명">
            <a:extLst>
              <a:ext uri="{FF2B5EF4-FFF2-40B4-BE49-F238E27FC236}">
                <a16:creationId xmlns:a16="http://schemas.microsoft.com/office/drawing/2014/main" id="{56B9E022-5840-4D66-A4EC-CFF8C6DB2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8" y="1815651"/>
            <a:ext cx="2250628" cy="2475691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C8535C0-55D7-452A-9FCC-58468E4A0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97" y="3141214"/>
            <a:ext cx="2256073" cy="2475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11C812-8535-435F-8AD2-80F7677C3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045" y="3053496"/>
            <a:ext cx="2262485" cy="2475691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3C6159B4-3329-401B-9A0D-07AD488D8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56" y="1324630"/>
            <a:ext cx="3875860" cy="15233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452B39-7BE1-41C3-B8B9-6EAD6F86F043}"/>
              </a:ext>
            </a:extLst>
          </p:cNvPr>
          <p:cNvSpPr txBox="1"/>
          <p:nvPr/>
        </p:nvSpPr>
        <p:spPr>
          <a:xfrm>
            <a:off x="7521177" y="4944479"/>
            <a:ext cx="3522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현재 점수</a:t>
            </a: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에 따라</a:t>
            </a:r>
            <a:r>
              <a:rPr kumimoji="1" lang="en-US" altLang="ko-KR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새롭게 로드되는</a:t>
            </a:r>
            <a:endParaRPr kumimoji="1" lang="en-US" altLang="ko-KR" sz="16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배경을 통해 </a:t>
            </a:r>
            <a:r>
              <a:rPr kumimoji="1"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배경 변경 효과 </a:t>
            </a:r>
            <a:r>
              <a:rPr kumimoji="1"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부여</a:t>
            </a:r>
            <a:endParaRPr kumimoji="1" lang="en-US" altLang="ko-KR" sz="16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686DDA0-D973-4646-93A6-D272B0B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956" y="3053496"/>
            <a:ext cx="3875860" cy="152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5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DCD89-BD6F-7D4C-BE5C-09B491BD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0" y="44653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ea typeface="아리따-돋움4.0(OTF)-Bold" panose="02020603020101020101" pitchFamily="18" charset="-127"/>
              </a:rPr>
              <a:t>자동차 위치 개선</a:t>
            </a:r>
            <a:endParaRPr kumimoji="1" lang="ko-KR" altLang="en-US" sz="4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E6DF8D-0692-F640-A387-8EE3092AA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770" y="1924502"/>
            <a:ext cx="2825240" cy="38868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A40274-C172-F243-BAD0-91F6AFC4B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0834" y="1924502"/>
            <a:ext cx="2825239" cy="3886881"/>
          </a:xfrm>
          <a:prstGeom prst="rect">
            <a:avLst/>
          </a:prstGeom>
        </p:spPr>
      </p:pic>
      <p:sp>
        <p:nvSpPr>
          <p:cNvPr id="3" name="도넛[D] 2">
            <a:extLst>
              <a:ext uri="{FF2B5EF4-FFF2-40B4-BE49-F238E27FC236}">
                <a16:creationId xmlns:a16="http://schemas.microsoft.com/office/drawing/2014/main" id="{90E5A082-DE21-614A-B150-0A2282AA1655}"/>
              </a:ext>
            </a:extLst>
          </p:cNvPr>
          <p:cNvSpPr/>
          <p:nvPr/>
        </p:nvSpPr>
        <p:spPr>
          <a:xfrm>
            <a:off x="926094" y="5166299"/>
            <a:ext cx="697630" cy="680577"/>
          </a:xfrm>
          <a:prstGeom prst="donut">
            <a:avLst>
              <a:gd name="adj" fmla="val 1194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63EE34-E036-1F48-9E40-1CAD0534BAAE}"/>
              </a:ext>
            </a:extLst>
          </p:cNvPr>
          <p:cNvSpPr txBox="1"/>
          <p:nvPr/>
        </p:nvSpPr>
        <p:spPr>
          <a:xfrm>
            <a:off x="7747014" y="4886309"/>
            <a:ext cx="3296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레이싱 효과 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극대화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1240D-ED0A-1848-8B2F-2252533DFF1C}"/>
              </a:ext>
            </a:extLst>
          </p:cNvPr>
          <p:cNvSpPr txBox="1"/>
          <p:nvPr/>
        </p:nvSpPr>
        <p:spPr>
          <a:xfrm>
            <a:off x="7088486" y="4243814"/>
            <a:ext cx="4161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오른쪽 왼쪽의 움직임의 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경계 조절</a:t>
            </a:r>
          </a:p>
        </p:txBody>
      </p:sp>
      <p:sp>
        <p:nvSpPr>
          <p:cNvPr id="9" name="줄무늬가 있는 오른쪽 화살표[S] 8">
            <a:extLst>
              <a:ext uri="{FF2B5EF4-FFF2-40B4-BE49-F238E27FC236}">
                <a16:creationId xmlns:a16="http://schemas.microsoft.com/office/drawing/2014/main" id="{82F9A17A-1BD5-A34F-A4EE-BDB8028F4E27}"/>
              </a:ext>
            </a:extLst>
          </p:cNvPr>
          <p:cNvSpPr/>
          <p:nvPr/>
        </p:nvSpPr>
        <p:spPr>
          <a:xfrm>
            <a:off x="7424631" y="4819829"/>
            <a:ext cx="643466" cy="496710"/>
          </a:xfrm>
          <a:prstGeom prst="stripedRightArrow">
            <a:avLst>
              <a:gd name="adj1" fmla="val 46154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35BE4A7-2921-104A-ADC8-FDD0F5194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68" y="2121829"/>
            <a:ext cx="5029200" cy="1879600"/>
          </a:xfrm>
          <a:prstGeom prst="rect">
            <a:avLst/>
          </a:prstGeom>
        </p:spPr>
      </p:pic>
      <p:sp>
        <p:nvSpPr>
          <p:cNvPr id="16" name="도넛[D] 15">
            <a:extLst>
              <a:ext uri="{FF2B5EF4-FFF2-40B4-BE49-F238E27FC236}">
                <a16:creationId xmlns:a16="http://schemas.microsoft.com/office/drawing/2014/main" id="{C2B5B2F2-EDB2-DC4A-BCDA-2C078F2D8C0B}"/>
              </a:ext>
            </a:extLst>
          </p:cNvPr>
          <p:cNvSpPr/>
          <p:nvPr/>
        </p:nvSpPr>
        <p:spPr>
          <a:xfrm>
            <a:off x="5610817" y="5238659"/>
            <a:ext cx="697630" cy="680577"/>
          </a:xfrm>
          <a:prstGeom prst="donut">
            <a:avLst>
              <a:gd name="adj" fmla="val 1194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7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E63EE34-E036-1F48-9E40-1CAD0534BAAE}"/>
              </a:ext>
            </a:extLst>
          </p:cNvPr>
          <p:cNvSpPr txBox="1"/>
          <p:nvPr/>
        </p:nvSpPr>
        <p:spPr>
          <a:xfrm>
            <a:off x="1227669" y="2514908"/>
            <a:ext cx="4404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점수 산정에 </a:t>
            </a:r>
            <a:r>
              <a:rPr kumimoji="1" lang="en-US" altLang="ko-KR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Loss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가 포함되어</a:t>
            </a:r>
            <a:endParaRPr kumimoji="1" lang="en-US" altLang="ko-KR" sz="20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시작하자마자 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게임오버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가 쉽게 됨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F1613-8BC8-5641-A7A7-89F3AFF0E636}"/>
              </a:ext>
            </a:extLst>
          </p:cNvPr>
          <p:cNvSpPr txBox="1"/>
          <p:nvPr/>
        </p:nvSpPr>
        <p:spPr>
          <a:xfrm>
            <a:off x="1340699" y="5703575"/>
            <a:ext cx="4404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장애물과의 충돌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로만 판단하기 위해</a:t>
            </a:r>
            <a:endParaRPr kumimoji="1" lang="en-US" altLang="ko-KR" sz="20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kumimoji="1" lang="ko-KR" altLang="en-US" sz="20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게임오버</a:t>
            </a:r>
            <a:r>
              <a:rPr kumimoji="1" lang="ko-KR" altLang="en-US" sz="20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의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1" lang="ko-KR" altLang="en-US" sz="20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점수조건</a:t>
            </a:r>
            <a:r>
              <a:rPr kumimoji="1" lang="ko-KR" altLang="en-US" sz="20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을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제거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425769E-42D1-6248-9D8C-B0DE1D7E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29" y="4131391"/>
            <a:ext cx="4178524" cy="14079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155DA0-C1AE-7C4D-85C0-E3FF0F334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0" y="1624329"/>
            <a:ext cx="6395069" cy="806400"/>
          </a:xfrm>
          <a:prstGeom prst="rect">
            <a:avLst/>
          </a:prstGeom>
        </p:spPr>
      </p:pic>
      <p:sp>
        <p:nvSpPr>
          <p:cNvPr id="20" name="줄무늬가 있는 오른쪽 화살표[S] 19">
            <a:extLst>
              <a:ext uri="{FF2B5EF4-FFF2-40B4-BE49-F238E27FC236}">
                <a16:creationId xmlns:a16="http://schemas.microsoft.com/office/drawing/2014/main" id="{0226399C-C83C-0442-8DC0-405F4A392C39}"/>
              </a:ext>
            </a:extLst>
          </p:cNvPr>
          <p:cNvSpPr/>
          <p:nvPr/>
        </p:nvSpPr>
        <p:spPr>
          <a:xfrm rot="5400000">
            <a:off x="3221258" y="3394580"/>
            <a:ext cx="643466" cy="496710"/>
          </a:xfrm>
          <a:prstGeom prst="stripedRightArrow">
            <a:avLst>
              <a:gd name="adj1" fmla="val 46154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곱하기 25">
            <a:extLst>
              <a:ext uri="{FF2B5EF4-FFF2-40B4-BE49-F238E27FC236}">
                <a16:creationId xmlns:a16="http://schemas.microsoft.com/office/drawing/2014/main" id="{E00F313D-ECC2-2D4B-BED7-8938003CDEB3}"/>
              </a:ext>
            </a:extLst>
          </p:cNvPr>
          <p:cNvSpPr/>
          <p:nvPr/>
        </p:nvSpPr>
        <p:spPr>
          <a:xfrm>
            <a:off x="4829298" y="4467832"/>
            <a:ext cx="1306286" cy="1151564"/>
          </a:xfrm>
          <a:prstGeom prst="mathMultiply">
            <a:avLst>
              <a:gd name="adj1" fmla="val 1939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3F09BE84-B025-B742-BD6E-24C7EE5DEE04}"/>
              </a:ext>
            </a:extLst>
          </p:cNvPr>
          <p:cNvSpPr txBox="1">
            <a:spLocks/>
          </p:cNvSpPr>
          <p:nvPr/>
        </p:nvSpPr>
        <p:spPr>
          <a:xfrm>
            <a:off x="8268749" y="199474"/>
            <a:ext cx="2949722" cy="122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ea typeface="아리따-돋움4.0(OTF)-Bold" panose="02020603020101020101" pitchFamily="18" charset="-127"/>
              </a:rPr>
              <a:t>음향 효과 개선</a:t>
            </a:r>
            <a:endParaRPr kumimoji="1" lang="ko-KR" altLang="en-US" sz="32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5DB90-365F-5E4A-BD04-321E8425B811}"/>
              </a:ext>
            </a:extLst>
          </p:cNvPr>
          <p:cNvSpPr txBox="1"/>
          <p:nvPr/>
        </p:nvSpPr>
        <p:spPr>
          <a:xfrm>
            <a:off x="7272071" y="4615912"/>
            <a:ext cx="494307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미사일을 많이 발사하더라도 </a:t>
            </a:r>
            <a:endParaRPr kumimoji="1" lang="en-US" altLang="ko-KR" sz="20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배경음악이 들리도록 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전체적인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1" lang="ko-KR" altLang="en-US" sz="20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음향 조절</a:t>
            </a:r>
          </a:p>
        </p:txBody>
      </p: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CC12DEDC-7235-3449-BC55-869B6AFD5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79" y="1795120"/>
            <a:ext cx="3764664" cy="1651000"/>
          </a:xfrm>
          <a:prstGeom prst="rect">
            <a:avLst/>
          </a:prstGeom>
        </p:spPr>
      </p:pic>
      <p:sp>
        <p:nvSpPr>
          <p:cNvPr id="34" name="줄무늬가 있는 오른쪽 화살표[S] 33">
            <a:extLst>
              <a:ext uri="{FF2B5EF4-FFF2-40B4-BE49-F238E27FC236}">
                <a16:creationId xmlns:a16="http://schemas.microsoft.com/office/drawing/2014/main" id="{BF5BEFEB-C68E-474E-A3A7-2B66896B0E8D}"/>
              </a:ext>
            </a:extLst>
          </p:cNvPr>
          <p:cNvSpPr/>
          <p:nvPr/>
        </p:nvSpPr>
        <p:spPr>
          <a:xfrm rot="5400000">
            <a:off x="9414789" y="3782661"/>
            <a:ext cx="643466" cy="496710"/>
          </a:xfrm>
          <a:prstGeom prst="stripedRightArrow">
            <a:avLst>
              <a:gd name="adj1" fmla="val 46154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D83BF33F-5276-344F-9D1A-9CF30FD262A0}"/>
              </a:ext>
            </a:extLst>
          </p:cNvPr>
          <p:cNvSpPr txBox="1">
            <a:spLocks/>
          </p:cNvSpPr>
          <p:nvPr/>
        </p:nvSpPr>
        <p:spPr>
          <a:xfrm>
            <a:off x="1584358" y="256444"/>
            <a:ext cx="4853733" cy="122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ea typeface="아리따-돋움4.0(OTF)-Bold" panose="02020603020101020101" pitchFamily="18" charset="-127"/>
              </a:rPr>
              <a:t>게임오버 조건 변경</a:t>
            </a:r>
            <a:endParaRPr kumimoji="1" lang="ko-KR" altLang="en-US" sz="32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D47CCFD-F41A-5743-98E5-2325D1D560CE}"/>
              </a:ext>
            </a:extLst>
          </p:cNvPr>
          <p:cNvCxnSpPr/>
          <p:nvPr/>
        </p:nvCxnSpPr>
        <p:spPr>
          <a:xfrm>
            <a:off x="7137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269</Words>
  <Application>Microsoft Macintosh PowerPoint</Application>
  <PresentationFormat>와이드스크린</PresentationFormat>
  <Paragraphs>73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아리따-돋움4.0(OTF)-Bold</vt:lpstr>
      <vt:lpstr>아리따-돋움4.0(OTF)-SemiBold</vt:lpstr>
      <vt:lpstr>Arial</vt:lpstr>
      <vt:lpstr>Office 테마</vt:lpstr>
      <vt:lpstr>PowerPoint 프레젠테이션</vt:lpstr>
      <vt:lpstr>PowerPoint 프레젠테이션</vt:lpstr>
      <vt:lpstr>BASES</vt:lpstr>
      <vt:lpstr>PowerPoint 프레젠테이션</vt:lpstr>
      <vt:lpstr>구현내용 및 결과</vt:lpstr>
      <vt:lpstr>최고점수 기록추가</vt:lpstr>
      <vt:lpstr>배경화면 변경</vt:lpstr>
      <vt:lpstr>자동차 위치 개선</vt:lpstr>
      <vt:lpstr>PowerPoint 프레젠테이션</vt:lpstr>
      <vt:lpstr>PowerPoint 프레젠테이션</vt:lpstr>
      <vt:lpstr>README 변경</vt:lpstr>
      <vt:lpstr>역할분담 및 최종 변경사항</vt:lpstr>
      <vt:lpstr>역할분담 </vt:lpstr>
      <vt:lpstr>일정계획표</vt:lpstr>
      <vt:lpstr>깃허브</vt:lpstr>
      <vt:lpstr>최종 변경사항</vt:lpstr>
      <vt:lpstr>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심석인</dc:creator>
  <cp:lastModifiedBy>유연아</cp:lastModifiedBy>
  <cp:revision>21</cp:revision>
  <dcterms:created xsi:type="dcterms:W3CDTF">2021-10-15T05:52:18Z</dcterms:created>
  <dcterms:modified xsi:type="dcterms:W3CDTF">2021-12-07T11:27:26Z</dcterms:modified>
</cp:coreProperties>
</file>